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14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52400"/>
            <a:ext cx="8458200" cy="6553200"/>
          </a:xfrm>
        </p:spPr>
        <p:txBody>
          <a:bodyPr/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429000" y="2590800"/>
            <a:ext cx="1524000" cy="1600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Area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33400" y="1371600"/>
            <a:ext cx="1600200" cy="16002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96000" y="1447800"/>
            <a:ext cx="2057400" cy="1905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486400" y="3886200"/>
            <a:ext cx="2895600" cy="2133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43000" y="4267200"/>
            <a:ext cx="1752600" cy="14478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4876800" y="2667000"/>
            <a:ext cx="1295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33600" y="2133600"/>
            <a:ext cx="1447800" cy="800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3"/>
          </p:cNvCxnSpPr>
          <p:nvPr/>
        </p:nvCxnSpPr>
        <p:spPr>
          <a:xfrm flipH="1">
            <a:off x="2743200" y="3956656"/>
            <a:ext cx="908985" cy="6153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4800600" y="3886200"/>
            <a:ext cx="76200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838200" y="1600200"/>
            <a:ext cx="914400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Length times Width</a:t>
            </a:r>
          </a:p>
          <a:p>
            <a:pPr algn="ctr"/>
            <a:r>
              <a:rPr lang="en-US" b="1" dirty="0" err="1" smtClean="0"/>
              <a:t>LxW</a:t>
            </a:r>
            <a:endParaRPr lang="en-US" b="1" dirty="0"/>
          </a:p>
        </p:txBody>
      </p:sp>
      <p:cxnSp>
        <p:nvCxnSpPr>
          <p:cNvPr id="30" name="Straight Connector 29"/>
          <p:cNvCxnSpPr>
            <a:stCxn id="13" idx="0"/>
          </p:cNvCxnSpPr>
          <p:nvPr/>
        </p:nvCxnSpPr>
        <p:spPr>
          <a:xfrm flipV="1">
            <a:off x="4191000" y="1676400"/>
            <a:ext cx="0" cy="914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048000" y="304800"/>
            <a:ext cx="2438400" cy="17526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://img231.imageshack.us/img231/4382/howtolayceramicti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609600"/>
            <a:ext cx="1661644" cy="1143000"/>
          </a:xfrm>
          <a:prstGeom prst="rect">
            <a:avLst/>
          </a:prstGeom>
          <a:noFill/>
        </p:spPr>
      </p:pic>
      <p:sp>
        <p:nvSpPr>
          <p:cNvPr id="33" name="TextBox 32"/>
          <p:cNvSpPr txBox="1"/>
          <p:nvPr/>
        </p:nvSpPr>
        <p:spPr>
          <a:xfrm>
            <a:off x="6477000" y="1676400"/>
            <a:ext cx="129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Measures the space of a flat surface 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219200" y="4495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2-D</a:t>
            </a:r>
          </a:p>
          <a:p>
            <a:pPr algn="ctr"/>
            <a:r>
              <a:rPr lang="en-US" b="1" dirty="0" smtClean="0"/>
              <a:t>2 dimensional</a:t>
            </a:r>
            <a:endParaRPr lang="en-US" b="1" dirty="0"/>
          </a:p>
        </p:txBody>
      </p:sp>
      <p:pic>
        <p:nvPicPr>
          <p:cNvPr id="1028" name="Picture 4" descr="http://g-ecx.images-amazon.com/images/G/01/askville/5156101_8462131_mywrite/rectang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419600"/>
            <a:ext cx="2286000" cy="1066800"/>
          </a:xfrm>
          <a:prstGeom prst="rect">
            <a:avLst/>
          </a:prstGeom>
          <a:noFill/>
        </p:spPr>
      </p:pic>
      <p:sp>
        <p:nvSpPr>
          <p:cNvPr id="44" name="TextBox 43"/>
          <p:cNvSpPr txBox="1"/>
          <p:nvPr/>
        </p:nvSpPr>
        <p:spPr>
          <a:xfrm>
            <a:off x="2743200" y="6248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Area Bubble Map</a:t>
            </a:r>
            <a:endParaRPr lang="en-US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28600"/>
            <a:ext cx="8534400" cy="6172200"/>
          </a:xfrm>
        </p:spPr>
        <p:txBody>
          <a:bodyPr/>
          <a:lstStyle/>
          <a:p>
            <a:r>
              <a:rPr lang="en-US" dirty="0" smtClean="0"/>
              <a:t>I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3429000" y="2514600"/>
            <a:ext cx="1828800" cy="1752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304800" y="1371600"/>
            <a:ext cx="2209800" cy="22098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096000" y="1219200"/>
            <a:ext cx="2514600" cy="2362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486400" y="3886200"/>
            <a:ext cx="2895600" cy="2133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143000" y="4267200"/>
            <a:ext cx="2133600" cy="1828800"/>
          </a:xfrm>
          <a:prstGeom prst="ellipse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181600" y="2590800"/>
            <a:ext cx="914400" cy="457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5" idx="6"/>
          </p:cNvCxnSpPr>
          <p:nvPr/>
        </p:nvCxnSpPr>
        <p:spPr>
          <a:xfrm>
            <a:off x="2514600" y="2476500"/>
            <a:ext cx="990600" cy="419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3" idx="3"/>
            <a:endCxn id="19" idx="7"/>
          </p:cNvCxnSpPr>
          <p:nvPr/>
        </p:nvCxnSpPr>
        <p:spPr>
          <a:xfrm flipH="1">
            <a:off x="2964141" y="4010538"/>
            <a:ext cx="732681" cy="5244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3" idx="5"/>
          </p:cNvCxnSpPr>
          <p:nvPr/>
        </p:nvCxnSpPr>
        <p:spPr>
          <a:xfrm>
            <a:off x="4989978" y="4010538"/>
            <a:ext cx="648822" cy="485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14400" y="1600200"/>
            <a:ext cx="914400" cy="175432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Length times Width times </a:t>
            </a:r>
          </a:p>
          <a:p>
            <a:pPr algn="ctr"/>
            <a:r>
              <a:rPr lang="en-US" b="1" dirty="0" smtClean="0"/>
              <a:t>Height</a:t>
            </a:r>
          </a:p>
          <a:p>
            <a:pPr algn="ctr"/>
            <a:r>
              <a:rPr lang="en-US" b="1" dirty="0" err="1" smtClean="0"/>
              <a:t>LxWxH</a:t>
            </a:r>
            <a:endParaRPr lang="en-US" b="1" dirty="0" smtClean="0"/>
          </a:p>
        </p:txBody>
      </p:sp>
      <p:cxnSp>
        <p:nvCxnSpPr>
          <p:cNvPr id="30" name="Straight Connector 29"/>
          <p:cNvCxnSpPr>
            <a:stCxn id="13" idx="0"/>
          </p:cNvCxnSpPr>
          <p:nvPr/>
        </p:nvCxnSpPr>
        <p:spPr>
          <a:xfrm flipV="1">
            <a:off x="4343400" y="1981200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3048000" y="304800"/>
            <a:ext cx="2438400" cy="17526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05600" y="1524000"/>
            <a:ext cx="1295400" cy="175432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Measures the amount of space inside an object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447800" y="4800600"/>
            <a:ext cx="1600200" cy="646331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3-D</a:t>
            </a:r>
          </a:p>
          <a:p>
            <a:pPr algn="ctr"/>
            <a:r>
              <a:rPr lang="en-US" b="1" dirty="0" smtClean="0"/>
              <a:t>3 dimensional</a:t>
            </a:r>
            <a:endParaRPr lang="en-US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2743200" y="6248400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Volume Bubble Map</a:t>
            </a:r>
            <a:endParaRPr lang="en-US" b="1" dirty="0"/>
          </a:p>
        </p:txBody>
      </p:sp>
      <p:pic>
        <p:nvPicPr>
          <p:cNvPr id="14338" name="Picture 2" descr="https://encrypted-tbn3.gstatic.com/images?q=tbn:ANd9GcQsBVH9YEu0ICv0MgcnuL_28f_UwT9hwIL0TkyEfLr8SLA-5cKX3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0" y="4267200"/>
            <a:ext cx="1894114" cy="1325880"/>
          </a:xfrm>
          <a:prstGeom prst="rect">
            <a:avLst/>
          </a:prstGeom>
          <a:noFill/>
        </p:spPr>
      </p:pic>
      <p:pic>
        <p:nvPicPr>
          <p:cNvPr id="14340" name="Picture 4" descr="https://encrypted-tbn2.gstatic.com/images?q=tbn:ANd9GcRq4yUiIk0xHml9P2AuRACo-jxqTAo4HpOGZlDb9k1QLrnBlxJAG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533400"/>
            <a:ext cx="1524000" cy="1295400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3581400" y="3048000"/>
            <a:ext cx="1524000" cy="584775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Volume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45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Olamendi, Gloria</dc:creator>
  <cp:lastModifiedBy>Nita Walker</cp:lastModifiedBy>
  <cp:revision>15</cp:revision>
  <dcterms:created xsi:type="dcterms:W3CDTF">2006-08-16T00:00:00Z</dcterms:created>
  <dcterms:modified xsi:type="dcterms:W3CDTF">2013-05-29T17:44:52Z</dcterms:modified>
</cp:coreProperties>
</file>